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8" r:id="rId4"/>
    <p:sldId id="276" r:id="rId5"/>
    <p:sldId id="270" r:id="rId6"/>
    <p:sldId id="277" r:id="rId7"/>
    <p:sldId id="271" r:id="rId8"/>
    <p:sldId id="275" r:id="rId9"/>
    <p:sldId id="281" r:id="rId10"/>
    <p:sldId id="282" r:id="rId11"/>
    <p:sldId id="278" r:id="rId12"/>
    <p:sldId id="272" r:id="rId13"/>
    <p:sldId id="287" r:id="rId14"/>
    <p:sldId id="279" r:id="rId15"/>
    <p:sldId id="273" r:id="rId16"/>
    <p:sldId id="285" r:id="rId17"/>
    <p:sldId id="280" r:id="rId18"/>
    <p:sldId id="274" r:id="rId19"/>
    <p:sldId id="284" r:id="rId20"/>
    <p:sldId id="286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12/4/17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Pemanfaatan</a:t>
            </a:r>
            <a:r>
              <a:rPr lang="en-US" dirty="0" smtClean="0"/>
              <a:t> smartphone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pengendali</a:t>
            </a:r>
            <a:r>
              <a:rPr lang="en-US" dirty="0" smtClean="0"/>
              <a:t>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berbasis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6669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Priambodo</a:t>
            </a:r>
            <a:r>
              <a:rPr lang="en-US" sz="3200" dirty="0" smtClean="0"/>
              <a:t> </a:t>
            </a:r>
            <a:r>
              <a:rPr lang="en-US" sz="3200" dirty="0" err="1" smtClean="0"/>
              <a:t>Pangestu</a:t>
            </a:r>
            <a:endParaRPr lang="en-US" sz="3200" dirty="0" smtClean="0"/>
          </a:p>
          <a:p>
            <a:r>
              <a:rPr lang="en-US" sz="3200" dirty="0" smtClean="0"/>
              <a:t>2013730055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68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Express.js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3. </a:t>
            </a:r>
            <a:r>
              <a:rPr lang="en-US" sz="4000" b="1" dirty="0" err="1">
                <a:latin typeface="+mj-lt"/>
              </a:rPr>
              <a:t>Masukan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kode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dari</a:t>
            </a:r>
            <a:r>
              <a:rPr lang="en-US" sz="4000" b="1" dirty="0">
                <a:latin typeface="+mj-lt"/>
              </a:rPr>
              <a:t> desktop browser </a:t>
            </a:r>
            <a:r>
              <a:rPr lang="en-US" sz="4000" b="1" dirty="0" err="1">
                <a:latin typeface="+mj-lt"/>
              </a:rPr>
              <a:t>ke</a:t>
            </a:r>
            <a:r>
              <a:rPr lang="en-US" sz="4000" b="1" dirty="0">
                <a:latin typeface="+mj-lt"/>
              </a:rPr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716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3321069"/>
            <a:ext cx="5184775" cy="312506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546" y="2807588"/>
            <a:ext cx="2425700" cy="3638550"/>
          </a:xfrm>
        </p:spPr>
      </p:pic>
      <p:sp>
        <p:nvSpPr>
          <p:cNvPr id="8" name="TextBox 7"/>
          <p:cNvSpPr txBox="1"/>
          <p:nvPr/>
        </p:nvSpPr>
        <p:spPr>
          <a:xfrm>
            <a:off x="2598320" y="2545978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94654" y="2107743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WebSockets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Socket.io</a:t>
            </a:r>
            <a:endParaRPr lang="en-US" sz="2800" b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desktop browser </a:t>
            </a:r>
            <a:r>
              <a:rPr lang="en-US" dirty="0" err="1"/>
              <a:t>ke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32168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/>
              <a:t>4. </a:t>
            </a:r>
            <a:r>
              <a:rPr lang="en-US" sz="4000" b="1" dirty="0" err="1"/>
              <a:t>Pilih</a:t>
            </a:r>
            <a:r>
              <a:rPr lang="en-US" sz="4000" b="1" dirty="0"/>
              <a:t> </a:t>
            </a:r>
            <a:r>
              <a:rPr lang="en-US" sz="4000" b="1" dirty="0" err="1"/>
              <a:t>karakter</a:t>
            </a:r>
            <a:r>
              <a:rPr lang="en-US" sz="4000" b="1" dirty="0"/>
              <a:t> yang </a:t>
            </a:r>
            <a:r>
              <a:rPr lang="en-US" sz="4000" b="1" dirty="0" err="1"/>
              <a:t>ada</a:t>
            </a:r>
            <a:r>
              <a:rPr lang="en-US" sz="4000" b="1" dirty="0"/>
              <a:t> </a:t>
            </a:r>
            <a:r>
              <a:rPr lang="en-US" sz="4000" b="1" dirty="0" err="1"/>
              <a:t>pada</a:t>
            </a:r>
            <a:r>
              <a:rPr lang="en-US" sz="4000" b="1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1318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54951"/>
            <a:ext cx="5194300" cy="278004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83" y="2425700"/>
            <a:ext cx="2210764" cy="3638550"/>
          </a:xfrm>
        </p:spPr>
      </p:pic>
      <p:sp>
        <p:nvSpPr>
          <p:cNvPr id="10" name="TextBox 9"/>
          <p:cNvSpPr txBox="1"/>
          <p:nvPr/>
        </p:nvSpPr>
        <p:spPr>
          <a:xfrm>
            <a:off x="1767823" y="6064250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889082" y="606425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26217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smtClean="0"/>
              <a:t>Canvas API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smartphone browser</a:t>
            </a:r>
          </a:p>
        </p:txBody>
      </p:sp>
    </p:spTree>
    <p:extLst>
      <p:ext uri="{BB962C8B-B14F-4D97-AF65-F5344CB8AC3E}">
        <p14:creationId xmlns:p14="http://schemas.microsoft.com/office/powerpoint/2010/main" val="194245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 smtClean="0">
                <a:latin typeface="+mj-lt"/>
              </a:rPr>
              <a:t>5.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sudah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dapat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dimulai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80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89" y="2324101"/>
            <a:ext cx="7185219" cy="3636963"/>
          </a:xfrm>
        </p:spPr>
      </p:pic>
      <p:sp>
        <p:nvSpPr>
          <p:cNvPr id="5" name="TextBox 4"/>
          <p:cNvSpPr txBox="1"/>
          <p:nvPr/>
        </p:nvSpPr>
        <p:spPr>
          <a:xfrm>
            <a:off x="4931256" y="6066971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852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1931" y="6206260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86" y="2036953"/>
            <a:ext cx="6384821" cy="4169307"/>
          </a:xfrm>
        </p:spPr>
      </p:pic>
    </p:spTree>
    <p:extLst>
      <p:ext uri="{BB962C8B-B14F-4D97-AF65-F5344CB8AC3E}">
        <p14:creationId xmlns:p14="http://schemas.microsoft.com/office/powerpoint/2010/main" val="30289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 </a:t>
            </a:r>
            <a:r>
              <a:rPr lang="en-US" dirty="0" err="1" smtClean="0"/>
              <a:t>sebagai</a:t>
            </a:r>
            <a:r>
              <a:rPr lang="en-US" dirty="0" smtClean="0"/>
              <a:t> controller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501" y="2166461"/>
            <a:ext cx="5774995" cy="4259059"/>
          </a:xfrm>
        </p:spPr>
      </p:pic>
      <p:sp>
        <p:nvSpPr>
          <p:cNvPr id="7" name="Rectangle 6"/>
          <p:cNvSpPr/>
          <p:nvPr/>
        </p:nvSpPr>
        <p:spPr>
          <a:xfrm>
            <a:off x="7692571" y="2162629"/>
            <a:ext cx="1262743" cy="9289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88114" y="2844800"/>
            <a:ext cx="522515" cy="1306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err="1" smtClean="0"/>
              <a:t>Socket.io</a:t>
            </a:r>
            <a:endParaRPr lang="en-US" sz="2800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dirty="0" smtClean="0"/>
              <a:t>Canvas API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/>
              <a:t>APLIKASI SEJENIS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03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Sejenis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730287"/>
            <a:ext cx="10554574" cy="3636511"/>
          </a:xfrm>
        </p:spPr>
        <p:txBody>
          <a:bodyPr anchor="ctr">
            <a:normAutofit/>
          </a:bodyPr>
          <a:lstStyle/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err="1" smtClean="0"/>
              <a:t>AirConsole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www.airconsole.com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Super Sync Sports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smtClean="0"/>
              <a:t>experiments.withgoogle.com/chrome/super-sync-sports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b="1" dirty="0" smtClean="0"/>
              <a:t>Racer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www.chrome.com</a:t>
            </a:r>
            <a:r>
              <a:rPr lang="en-US" sz="2400" dirty="0" smtClean="0"/>
              <a:t>/racer </a:t>
            </a:r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402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Bermain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Gunakan</a:t>
            </a:r>
            <a:r>
              <a:rPr lang="en-US" sz="2200" dirty="0" smtClean="0"/>
              <a:t>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Akses</a:t>
            </a:r>
            <a:r>
              <a:rPr lang="en-US" sz="2200" dirty="0" smtClean="0"/>
              <a:t> </a:t>
            </a:r>
            <a:r>
              <a:rPr lang="en-US" sz="2200" dirty="0" err="1" smtClean="0"/>
              <a:t>alamat</a:t>
            </a:r>
            <a:r>
              <a:rPr lang="en-US" sz="2200" dirty="0" smtClean="0"/>
              <a:t> web </a:t>
            </a: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browser di smartphone </a:t>
            </a:r>
            <a:r>
              <a:rPr lang="en-US" sz="2200" dirty="0" err="1" smtClean="0"/>
              <a:t>dan</a:t>
            </a:r>
            <a:r>
              <a:rPr lang="en-US" sz="2200" dirty="0" smtClean="0"/>
              <a:t> desktop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Masukan</a:t>
            </a:r>
            <a:r>
              <a:rPr lang="en-US" sz="2200" dirty="0" smtClean="0"/>
              <a:t> </a:t>
            </a:r>
            <a:r>
              <a:rPr lang="en-US" sz="2200" dirty="0" err="1" smtClean="0"/>
              <a:t>kode</a:t>
            </a:r>
            <a:r>
              <a:rPr lang="en-US" sz="2200" dirty="0" smtClean="0"/>
              <a:t> </a:t>
            </a:r>
            <a:r>
              <a:rPr lang="en-US" sz="2200" dirty="0" err="1" smtClean="0"/>
              <a:t>dari</a:t>
            </a:r>
            <a:r>
              <a:rPr lang="en-US" sz="2200" dirty="0" smtClean="0"/>
              <a:t> desktop browser </a:t>
            </a:r>
            <a:r>
              <a:rPr lang="en-US" sz="2200" dirty="0" err="1" smtClean="0"/>
              <a:t>ke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Pilih</a:t>
            </a:r>
            <a:r>
              <a:rPr lang="en-US" sz="2200" dirty="0" smtClean="0"/>
              <a:t> </a:t>
            </a:r>
            <a:r>
              <a:rPr lang="en-US" sz="2200" dirty="0" err="1" smtClean="0"/>
              <a:t>karakter</a:t>
            </a:r>
            <a:r>
              <a:rPr lang="en-US" sz="2200" dirty="0" smtClean="0"/>
              <a:t> yang </a:t>
            </a:r>
            <a:r>
              <a:rPr lang="en-US" sz="2200" dirty="0" err="1" smtClean="0"/>
              <a:t>ada</a:t>
            </a:r>
            <a:r>
              <a:rPr lang="en-US" sz="2200" dirty="0" smtClean="0"/>
              <a:t> </a:t>
            </a:r>
            <a:r>
              <a:rPr lang="en-US" sz="2200" dirty="0" err="1" smtClean="0"/>
              <a:t>pada</a:t>
            </a:r>
            <a:r>
              <a:rPr lang="en-US" sz="2200" dirty="0" smtClean="0"/>
              <a:t> smartphone browser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200" dirty="0" err="1" smtClean="0"/>
              <a:t>Permainan</a:t>
            </a:r>
            <a:r>
              <a:rPr lang="en-US" sz="2200" dirty="0" smtClean="0"/>
              <a:t> </a:t>
            </a:r>
            <a:r>
              <a:rPr lang="en-US" sz="2200" dirty="0" err="1" smtClean="0"/>
              <a:t>sudah</a:t>
            </a:r>
            <a:r>
              <a:rPr lang="en-US" sz="2200" dirty="0" smtClean="0"/>
              <a:t> </a:t>
            </a:r>
            <a:r>
              <a:rPr lang="en-US" sz="2200" dirty="0" err="1" smtClean="0"/>
              <a:t>dapat</a:t>
            </a:r>
            <a:r>
              <a:rPr lang="en-US" sz="2200" dirty="0" smtClean="0"/>
              <a:t> </a:t>
            </a:r>
            <a:r>
              <a:rPr lang="en-US" sz="2200" dirty="0" err="1" smtClean="0"/>
              <a:t>dimulai</a:t>
            </a:r>
            <a:endParaRPr lang="en-US" sz="22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11964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29" y="3538730"/>
            <a:ext cx="10571998" cy="970450"/>
          </a:xfrm>
        </p:spPr>
        <p:txBody>
          <a:bodyPr/>
          <a:lstStyle/>
          <a:p>
            <a:r>
              <a:rPr lang="en-US" dirty="0" smtClean="0"/>
              <a:t>1.Gunakan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Gunakan</a:t>
            </a:r>
            <a:r>
              <a:rPr lang="en-US" dirty="0" smtClean="0"/>
              <a:t> Smartphone </a:t>
            </a:r>
            <a:r>
              <a:rPr lang="en-US" dirty="0" err="1" smtClean="0"/>
              <a:t>dan</a:t>
            </a:r>
            <a:r>
              <a:rPr lang="en-US" dirty="0" smtClean="0"/>
              <a:t> Desktop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257" y="2249714"/>
            <a:ext cx="11727543" cy="4470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812040"/>
            <a:ext cx="1918686" cy="3450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29" y="2812040"/>
            <a:ext cx="1918686" cy="3450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3" y="2812040"/>
            <a:ext cx="3687077" cy="3450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43" y="3771849"/>
            <a:ext cx="761999" cy="761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72" y="3771849"/>
            <a:ext cx="761999" cy="76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1" y="3788126"/>
            <a:ext cx="761999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US" sz="4000" b="1" dirty="0">
                <a:latin typeface="+mj-lt"/>
              </a:rPr>
              <a:t>2. </a:t>
            </a:r>
            <a:r>
              <a:rPr lang="en-US" sz="4000" b="1" dirty="0" err="1">
                <a:latin typeface="+mj-lt"/>
              </a:rPr>
              <a:t>Akses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alamat</a:t>
            </a:r>
            <a:r>
              <a:rPr lang="en-US" sz="4000" b="1" dirty="0">
                <a:latin typeface="+mj-lt"/>
              </a:rPr>
              <a:t> web </a:t>
            </a:r>
            <a:r>
              <a:rPr lang="en-US" sz="4000" b="1" dirty="0" err="1">
                <a:latin typeface="+mj-lt"/>
              </a:rPr>
              <a:t>permainan</a:t>
            </a:r>
            <a:r>
              <a:rPr lang="en-US" sz="4000" b="1" dirty="0">
                <a:latin typeface="+mj-lt"/>
              </a:rPr>
              <a:t> </a:t>
            </a:r>
            <a:r>
              <a:rPr lang="en-US" sz="4000" b="1" dirty="0" err="1">
                <a:latin typeface="+mj-lt"/>
              </a:rPr>
              <a:t>pada</a:t>
            </a:r>
            <a:r>
              <a:rPr lang="en-US" sz="4000" b="1" dirty="0">
                <a:latin typeface="+mj-lt"/>
              </a:rPr>
              <a:t> browser di smartphone </a:t>
            </a:r>
            <a:r>
              <a:rPr lang="en-US" sz="4000" b="1" dirty="0" err="1">
                <a:latin typeface="+mj-lt"/>
              </a:rPr>
              <a:t>dan</a:t>
            </a:r>
            <a:r>
              <a:rPr lang="en-US" sz="4000" b="1" dirty="0">
                <a:latin typeface="+mj-lt"/>
              </a:rPr>
              <a:t> desktop</a:t>
            </a:r>
          </a:p>
        </p:txBody>
      </p:sp>
    </p:spTree>
    <p:extLst>
      <p:ext uri="{BB962C8B-B14F-4D97-AF65-F5344CB8AC3E}">
        <p14:creationId xmlns:p14="http://schemas.microsoft.com/office/powerpoint/2010/main" val="15663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1876156"/>
            <a:ext cx="10554574" cy="3636511"/>
          </a:xfrm>
        </p:spPr>
        <p:txBody>
          <a:bodyPr anchor="t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 smtClean="0"/>
              <a:t>fingerforlife.herokuapp.com</a:t>
            </a:r>
            <a:endParaRPr lang="en-US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796" y="2664033"/>
            <a:ext cx="4730540" cy="3074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62" y="2380737"/>
            <a:ext cx="2466785" cy="36414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6412" y="6119492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Smartphone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42999" y="6119492"/>
            <a:ext cx="1608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1376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/>
              <a:t>Teknologi</a:t>
            </a:r>
            <a:r>
              <a:rPr lang="en-US" sz="2800" b="1" dirty="0" smtClean="0"/>
              <a:t> yang </a:t>
            </a:r>
            <a:r>
              <a:rPr lang="en-US" sz="2800" b="1" dirty="0" err="1" smtClean="0"/>
              <a:t>digunakan</a:t>
            </a:r>
            <a:r>
              <a:rPr lang="en-US" sz="2800" b="1" dirty="0" smtClean="0"/>
              <a:t>:</a:t>
            </a:r>
            <a:endParaRPr lang="en-US" sz="2800" b="1" dirty="0" smtClean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Node.js</a:t>
            </a:r>
            <a:endParaRPr lang="en-US" sz="2800" b="1" dirty="0" smtClean="0"/>
          </a:p>
          <a:p>
            <a:pPr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800" b="1" dirty="0" err="1" smtClean="0"/>
              <a:t>Express.js</a:t>
            </a:r>
            <a:endParaRPr lang="en-US" sz="28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8712" y="708445"/>
            <a:ext cx="10571998" cy="97045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Akses</a:t>
            </a:r>
            <a:r>
              <a:rPr lang="en-US" dirty="0" smtClean="0"/>
              <a:t> </a:t>
            </a:r>
            <a:r>
              <a:rPr lang="en-US" dirty="0" err="1" smtClean="0"/>
              <a:t>alamat</a:t>
            </a:r>
            <a:r>
              <a:rPr lang="en-US" dirty="0" smtClean="0"/>
              <a:t> web </a:t>
            </a:r>
            <a:r>
              <a:rPr lang="en-US" dirty="0" err="1" smtClean="0"/>
              <a:t>permainan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browser di smartphone </a:t>
            </a:r>
            <a:r>
              <a:rPr lang="en-US" dirty="0" err="1" smtClean="0"/>
              <a:t>dan</a:t>
            </a:r>
            <a:r>
              <a:rPr lang="en-US" dirty="0" smtClean="0"/>
              <a:t> desktop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1206</TotalTime>
  <Words>218</Words>
  <Application>Microsoft Macintosh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Century Gothic</vt:lpstr>
      <vt:lpstr>Wingdings 2</vt:lpstr>
      <vt:lpstr>Quotable</vt:lpstr>
      <vt:lpstr>Pemanfaatan smartphone sebagai pengendali permainan berbasis web</vt:lpstr>
      <vt:lpstr>Smartphone sebagai controller</vt:lpstr>
      <vt:lpstr>Cara Bermain</vt:lpstr>
      <vt:lpstr>1.Gunakan Smartphone dan Desktop</vt:lpstr>
      <vt:lpstr>1. Gunakan Smartphone dan Desktop</vt:lpstr>
      <vt:lpstr>PowerPoint Presentation</vt:lpstr>
      <vt:lpstr>2. Akses alamat web permainan pada browser di smartphone dan desktop </vt:lpstr>
      <vt:lpstr>2. Akses alamat web permainan pada browser di smartphone dan desktop </vt:lpstr>
      <vt:lpstr>Node.js</vt:lpstr>
      <vt:lpstr>Express.js</vt:lpstr>
      <vt:lpstr>PowerPoint Presentation</vt:lpstr>
      <vt:lpstr>3. Masukan kode dari desktop browser ke smartphone browser</vt:lpstr>
      <vt:lpstr>3. Masukan kode dari desktop browser ke smartphone browser</vt:lpstr>
      <vt:lpstr>PowerPoint Presentation</vt:lpstr>
      <vt:lpstr>4. Pilih karakter yang ada pada smartphone browser</vt:lpstr>
      <vt:lpstr>4. Pilih karakter yang ada pada smartphone browser</vt:lpstr>
      <vt:lpstr>PowerPoint Presentation</vt:lpstr>
      <vt:lpstr>5. Permainan sudah dapat dimulai</vt:lpstr>
      <vt:lpstr>5. Permainan sudah dapat dimulai</vt:lpstr>
      <vt:lpstr>5. Permainan sudah dapat dimulai</vt:lpstr>
      <vt:lpstr>PowerPoint Presentation</vt:lpstr>
      <vt:lpstr>Aplikasi Sejenis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Pemanfaatan smartphone sebagai pengendali permainan berbasis web</dc:title>
  <dc:creator>Microsoft Office User</dc:creator>
  <cp:lastModifiedBy>Microsoft Office User</cp:lastModifiedBy>
  <cp:revision>35</cp:revision>
  <dcterms:created xsi:type="dcterms:W3CDTF">2017-11-29T13:49:49Z</dcterms:created>
  <dcterms:modified xsi:type="dcterms:W3CDTF">2017-12-04T15:45:50Z</dcterms:modified>
</cp:coreProperties>
</file>